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Default Extension="wav" ContentType="audio/wav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00" r:id="rId1"/>
  </p:sldMasterIdLst>
  <p:notesMasterIdLst>
    <p:notesMasterId r:id="rId32"/>
  </p:notesMasterIdLst>
  <p:sldIdLst>
    <p:sldId id="285" r:id="rId2"/>
    <p:sldId id="257" r:id="rId3"/>
    <p:sldId id="258" r:id="rId4"/>
    <p:sldId id="259" r:id="rId5"/>
    <p:sldId id="260" r:id="rId6"/>
    <p:sldId id="292" r:id="rId7"/>
    <p:sldId id="299" r:id="rId8"/>
    <p:sldId id="288" r:id="rId9"/>
    <p:sldId id="261" r:id="rId10"/>
    <p:sldId id="267" r:id="rId11"/>
    <p:sldId id="284" r:id="rId12"/>
    <p:sldId id="268" r:id="rId13"/>
    <p:sldId id="263" r:id="rId14"/>
    <p:sldId id="294" r:id="rId15"/>
    <p:sldId id="296" r:id="rId16"/>
    <p:sldId id="298" r:id="rId17"/>
    <p:sldId id="264" r:id="rId18"/>
    <p:sldId id="265" r:id="rId19"/>
    <p:sldId id="266" r:id="rId20"/>
    <p:sldId id="270" r:id="rId21"/>
    <p:sldId id="275" r:id="rId22"/>
    <p:sldId id="274" r:id="rId23"/>
    <p:sldId id="276" r:id="rId24"/>
    <p:sldId id="277" r:id="rId25"/>
    <p:sldId id="278" r:id="rId26"/>
    <p:sldId id="280" r:id="rId27"/>
    <p:sldId id="279" r:id="rId28"/>
    <p:sldId id="281" r:id="rId29"/>
    <p:sldId id="282" r:id="rId30"/>
    <p:sldId id="295" r:id="rId3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 useTimings="0">
    <p:present/>
    <p:sldAll/>
    <p:penClr>
      <a:schemeClr val="tx1"/>
    </p:penClr>
  </p:showPr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34559" autoAdjust="0"/>
    <p:restoredTop sz="86380" autoAdjust="0"/>
  </p:normalViewPr>
  <p:slideViewPr>
    <p:cSldViewPr>
      <p:cViewPr varScale="1">
        <p:scale>
          <a:sx n="73" d="100"/>
          <a:sy n="73" d="100"/>
        </p:scale>
        <p:origin x="-1932" y="-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264" y="47916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5319A2-0C31-4AD8-BF07-44D7DF6602D0}" type="datetimeFigureOut">
              <a:rPr lang="en-US" smtClean="0"/>
              <a:pPr/>
              <a:t>1/18/2016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33A8A5-8731-4FE2-8F1B-11E155A0840A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2A7042-DEED-4AA1-9E89-4A16B2572577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6F48E-DB6D-44EB-9B63-B517D3D3685E}" type="datetimeFigureOut">
              <a:rPr lang="en-US" smtClean="0"/>
              <a:pPr/>
              <a:t>1/18/2016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F2B101-F469-44F7-9583-38D2F2FBA9F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6F48E-DB6D-44EB-9B63-B517D3D3685E}" type="datetimeFigureOut">
              <a:rPr lang="en-US" smtClean="0"/>
              <a:pPr/>
              <a:t>1/18/2016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F2B101-F469-44F7-9583-38D2F2FBA9F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6F48E-DB6D-44EB-9B63-B517D3D3685E}" type="datetimeFigureOut">
              <a:rPr lang="en-US" smtClean="0"/>
              <a:pPr/>
              <a:t>1/18/2016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F2B101-F469-44F7-9583-38D2F2FBA9F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6F48E-DB6D-44EB-9B63-B517D3D3685E}" type="datetimeFigureOut">
              <a:rPr lang="en-US" smtClean="0"/>
              <a:pPr/>
              <a:t>1/18/2016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F2B101-F469-44F7-9583-38D2F2FBA9F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6F48E-DB6D-44EB-9B63-B517D3D3685E}" type="datetimeFigureOut">
              <a:rPr lang="en-US" smtClean="0"/>
              <a:pPr/>
              <a:t>1/18/2016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F2B101-F469-44F7-9583-38D2F2FBA9F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6F48E-DB6D-44EB-9B63-B517D3D3685E}" type="datetimeFigureOut">
              <a:rPr lang="en-US" smtClean="0"/>
              <a:pPr/>
              <a:t>1/18/2016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F2B101-F469-44F7-9583-38D2F2FBA9F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6F48E-DB6D-44EB-9B63-B517D3D3685E}" type="datetimeFigureOut">
              <a:rPr lang="en-US" smtClean="0"/>
              <a:pPr/>
              <a:t>1/18/2016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F2B101-F469-44F7-9583-38D2F2FBA9F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6F48E-DB6D-44EB-9B63-B517D3D3685E}" type="datetimeFigureOut">
              <a:rPr lang="en-US" smtClean="0"/>
              <a:pPr/>
              <a:t>1/18/2016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F2B101-F469-44F7-9583-38D2F2FBA9F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6F48E-DB6D-44EB-9B63-B517D3D3685E}" type="datetimeFigureOut">
              <a:rPr lang="en-US" smtClean="0"/>
              <a:pPr/>
              <a:t>1/18/2016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F2B101-F469-44F7-9583-38D2F2FBA9F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6F48E-DB6D-44EB-9B63-B517D3D3685E}" type="datetimeFigureOut">
              <a:rPr lang="en-US" smtClean="0"/>
              <a:pPr/>
              <a:t>1/18/2016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F2B101-F469-44F7-9583-38D2F2FBA9F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6F48E-DB6D-44EB-9B63-B517D3D3685E}" type="datetimeFigureOut">
              <a:rPr lang="en-US" smtClean="0"/>
              <a:pPr/>
              <a:t>1/18/2016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F2B101-F469-44F7-9583-38D2F2FBA9F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86F48E-DB6D-44EB-9B63-B517D3D3685E}" type="datetimeFigureOut">
              <a:rPr lang="en-US" smtClean="0"/>
              <a:pPr/>
              <a:t>1/18/2016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F2B101-F469-44F7-9583-38D2F2FBA9F7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01" r:id="rId1"/>
    <p:sldLayoutId id="2147483902" r:id="rId2"/>
    <p:sldLayoutId id="2147483903" r:id="rId3"/>
    <p:sldLayoutId id="2147483904" r:id="rId4"/>
    <p:sldLayoutId id="2147483905" r:id="rId5"/>
    <p:sldLayoutId id="2147483906" r:id="rId6"/>
    <p:sldLayoutId id="2147483907" r:id="rId7"/>
    <p:sldLayoutId id="2147483908" r:id="rId8"/>
    <p:sldLayoutId id="2147483909" r:id="rId9"/>
    <p:sldLayoutId id="2147483910" r:id="rId10"/>
    <p:sldLayoutId id="2147483911" r:id="rId11"/>
  </p:sldLayoutIdLst>
  <p:transition>
    <p:wipe dir="d"/>
  </p:transition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audio" Target="../media/audio1.wav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4.xml"/><Relationship Id="rId1" Type="http://schemas.openxmlformats.org/officeDocument/2006/relationships/audio" Target="../media/audio2.wav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slideLayout" Target="../slideLayouts/slideLayout4.xml"/><Relationship Id="rId1" Type="http://schemas.openxmlformats.org/officeDocument/2006/relationships/audio" Target="../media/audio3.wav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slideLayout" Target="../slideLayouts/slideLayout4.xml"/><Relationship Id="rId1" Type="http://schemas.openxmlformats.org/officeDocument/2006/relationships/audio" Target="../media/audio4.wav"/><Relationship Id="rId5" Type="http://schemas.openxmlformats.org/officeDocument/2006/relationships/image" Target="../media/image8.png"/><Relationship Id="rId4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Rectangle 1"/>
          <p:cNvSpPr>
            <a:spLocks noGrp="1"/>
          </p:cNvSpPr>
          <p:nvPr>
            <p:ph type="body" sz="quarter" idx="4294967295"/>
          </p:nvPr>
        </p:nvSpPr>
        <p:spPr>
          <a:xfrm>
            <a:off x="0" y="3505200"/>
            <a:ext cx="9144000" cy="3352800"/>
          </a:xfrm>
          <a:ln>
            <a:solidFill>
              <a:schemeClr val="accent1"/>
            </a:solidFill>
          </a:ln>
        </p:spPr>
        <p:txBody>
          <a:bodyPr/>
          <a:lstStyle>
            <a:extLst/>
          </a:lstStyle>
          <a:p>
            <a:pPr>
              <a:buFont typeface="Wingdings" pitchFamily="2" charset="2"/>
              <a:buChar char="§"/>
            </a:pPr>
            <a:r>
              <a:rPr lang="en-US" sz="2800" dirty="0" smtClean="0">
                <a:latin typeface="Papyrus" pitchFamily="66" charset="0"/>
                <a:cs typeface="Mongolian Baiti" pitchFamily="66" charset="0"/>
              </a:rPr>
              <a:t> Agriculture </a:t>
            </a:r>
          </a:p>
          <a:p>
            <a:pPr>
              <a:buFont typeface="Wingdings" pitchFamily="2" charset="2"/>
              <a:buChar char="§"/>
            </a:pPr>
            <a:r>
              <a:rPr lang="en-US" sz="2800" dirty="0" smtClean="0">
                <a:latin typeface="Papyrus" pitchFamily="66" charset="0"/>
                <a:cs typeface="Mongolian Baiti" pitchFamily="66" charset="0"/>
              </a:rPr>
              <a:t> Conservation </a:t>
            </a:r>
          </a:p>
          <a:p>
            <a:pPr>
              <a:buFont typeface="Wingdings" pitchFamily="2" charset="2"/>
              <a:buChar char="§"/>
            </a:pPr>
            <a:r>
              <a:rPr lang="en-US" sz="2800" dirty="0" smtClean="0">
                <a:latin typeface="Papyrus" pitchFamily="66" charset="0"/>
                <a:cs typeface="Mongolian Baiti" pitchFamily="66" charset="0"/>
              </a:rPr>
              <a:t> Wildlife </a:t>
            </a:r>
          </a:p>
          <a:p>
            <a:pPr>
              <a:buFont typeface="Wingdings" pitchFamily="2" charset="2"/>
              <a:buChar char="§"/>
            </a:pPr>
            <a:r>
              <a:rPr lang="en-US" sz="2800" dirty="0" smtClean="0">
                <a:latin typeface="Papyrus" pitchFamily="66" charset="0"/>
                <a:cs typeface="Mongolian Baiti" pitchFamily="66" charset="0"/>
              </a:rPr>
              <a:t> Reclamation  Restoration</a:t>
            </a:r>
          </a:p>
          <a:p>
            <a:pPr>
              <a:buFont typeface="Wingdings" pitchFamily="2" charset="2"/>
              <a:buChar char="§"/>
            </a:pPr>
            <a:r>
              <a:rPr lang="en-US" sz="2800" dirty="0" smtClean="0">
                <a:latin typeface="Papyrus" pitchFamily="66" charset="0"/>
                <a:cs typeface="Mongolian Baiti" pitchFamily="66" charset="0"/>
              </a:rPr>
              <a:t> Beautification </a:t>
            </a:r>
          </a:p>
          <a:p>
            <a:pPr>
              <a:buFont typeface="Wingdings" pitchFamily="2" charset="2"/>
              <a:buChar char="§"/>
            </a:pPr>
            <a:r>
              <a:rPr lang="en-US" sz="2800" dirty="0" smtClean="0">
                <a:latin typeface="Papyrus" pitchFamily="66" charset="0"/>
                <a:cs typeface="Mongolian Baiti" pitchFamily="66" charset="0"/>
              </a:rPr>
              <a:t> Renewable Energy</a:t>
            </a:r>
            <a:endParaRPr lang="en-US" dirty="0">
              <a:latin typeface="Papyrus" pitchFamily="66" charset="0"/>
              <a:cs typeface="Mongolian Baiti" pitchFamily="66" charset="0"/>
            </a:endParaRPr>
          </a:p>
        </p:txBody>
      </p:sp>
      <p:pic>
        <p:nvPicPr>
          <p:cNvPr id="1026" name="Picture 2" descr="C:\Users\chris\Pictures\400dpiLogo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0"/>
            <a:ext cx="9144000" cy="3581400"/>
          </a:xfrm>
          <a:prstGeom prst="rect">
            <a:avLst/>
          </a:prstGeom>
          <a:noFill/>
        </p:spPr>
      </p:pic>
      <p:pic>
        <p:nvPicPr>
          <p:cNvPr id="5" name="~PP882.WAV">
            <a:hlinkClick r:id="" action="ppaction://media"/>
          </p:cNvPr>
          <p:cNvPicPr>
            <a:picLocks noRot="1" noChangeAspect="1"/>
          </p:cNvPicPr>
          <p:nvPr>
            <a:wavAudioFile r:embed="rId1" name="~PP882.WAV"/>
          </p:nvPr>
        </p:nvPicPr>
        <p:blipFill>
          <a:blip r:embed="rId5" cstate="print"/>
          <a:stretch>
            <a:fillRect/>
          </a:stretch>
        </p:blipFill>
        <p:spPr>
          <a:xfrm>
            <a:off x="8696325" y="6410325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mute="1"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WILDFLOWERS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Cosmos</a:t>
            </a:r>
            <a:endParaRPr lang="en-US" dirty="0"/>
          </a:p>
        </p:txBody>
      </p:sp>
      <p:pic>
        <p:nvPicPr>
          <p:cNvPr id="1026" name="Picture 2" descr="C:\Users\chris\Pictures\2010-06-01 seeding\seeding 212.JPG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457301" y="2633446"/>
            <a:ext cx="4039985" cy="3034145"/>
          </a:xfrm>
          <a:prstGeom prst="rect">
            <a:avLst/>
          </a:prstGeom>
          <a:noFill/>
        </p:spPr>
      </p:pic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Coreopsis, Blanket Flower, Black-Eyed-Susan</a:t>
            </a:r>
            <a:endParaRPr lang="en-US" dirty="0"/>
          </a:p>
        </p:txBody>
      </p:sp>
      <p:pic>
        <p:nvPicPr>
          <p:cNvPr id="1027" name="Picture 3" descr="C:\Users\chris\Pictures\2010-06-01 seeding\seeding 156.JPG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3" cstate="print"/>
          <a:stretch>
            <a:fillRect/>
          </a:stretch>
        </p:blipFill>
        <p:spPr bwMode="auto">
          <a:xfrm>
            <a:off x="4645920" y="2631368"/>
            <a:ext cx="4039985" cy="3038302"/>
          </a:xfrm>
          <a:prstGeom prst="rect">
            <a:avLst/>
          </a:prstGeom>
          <a:noFill/>
        </p:spPr>
      </p:pic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WILDFLOWERS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Cornflower</a:t>
            </a:r>
            <a:endParaRPr lang="en-US" dirty="0"/>
          </a:p>
        </p:txBody>
      </p:sp>
      <p:pic>
        <p:nvPicPr>
          <p:cNvPr id="1026" name="Picture 2" descr="C:\Users\chris\Pictures\2010-06-01 seeding\seeding 158.JPG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457301" y="2633446"/>
            <a:ext cx="4039985" cy="3034145"/>
          </a:xfrm>
          <a:prstGeom prst="rect">
            <a:avLst/>
          </a:prstGeom>
          <a:noFill/>
        </p:spPr>
      </p:pic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Sunflower</a:t>
            </a:r>
            <a:endParaRPr lang="en-US" dirty="0"/>
          </a:p>
        </p:txBody>
      </p:sp>
      <p:pic>
        <p:nvPicPr>
          <p:cNvPr id="4" name="Picture 2" descr="C:\Users\chris\Pictures\2010-06-01 seeding\seeding 191.JPG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3" cstate="print"/>
          <a:stretch>
            <a:fillRect/>
          </a:stretch>
        </p:blipFill>
        <p:spPr bwMode="auto">
          <a:xfrm>
            <a:off x="4645920" y="2631368"/>
            <a:ext cx="4039985" cy="3038302"/>
          </a:xfrm>
          <a:prstGeom prst="rect">
            <a:avLst/>
          </a:prstGeom>
          <a:noFill/>
        </p:spPr>
      </p:pic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WILDFLOWERS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Wildflower Mix </a:t>
            </a:r>
            <a:endParaRPr lang="en-US" dirty="0"/>
          </a:p>
        </p:txBody>
      </p:sp>
      <p:pic>
        <p:nvPicPr>
          <p:cNvPr id="2050" name="Picture 2" descr="C:\Users\chris\Pictures\2010-06-01 seeding\seeding 214.JPG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457301" y="2633446"/>
            <a:ext cx="4039985" cy="3034145"/>
          </a:xfrm>
          <a:prstGeom prst="rect">
            <a:avLst/>
          </a:prstGeom>
          <a:noFill/>
        </p:spPr>
      </p:pic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Wildflower Mix </a:t>
            </a:r>
            <a:endParaRPr lang="en-US" dirty="0"/>
          </a:p>
        </p:txBody>
      </p:sp>
      <p:pic>
        <p:nvPicPr>
          <p:cNvPr id="14" name="Picture 4" descr="C:\Users\chris\Pictures\2010-06-01 seeding\seeding 221.JPG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3" cstate="print"/>
          <a:stretch>
            <a:fillRect/>
          </a:stretch>
        </p:blipFill>
        <p:spPr bwMode="auto">
          <a:xfrm>
            <a:off x="4645920" y="2631368"/>
            <a:ext cx="4039985" cy="3038302"/>
          </a:xfrm>
          <a:prstGeom prst="rect">
            <a:avLst/>
          </a:prstGeom>
          <a:noFill/>
        </p:spPr>
      </p:pic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SPRAYED FIELDS 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After  a fall spraying </a:t>
            </a:r>
            <a:endParaRPr lang="en-US" dirty="0"/>
          </a:p>
        </p:txBody>
      </p:sp>
      <p:pic>
        <p:nvPicPr>
          <p:cNvPr id="1030" name="Picture 6" descr="C:\Users\chris\Pictures\2010-06-01 seeding\100_0831.JPG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457301" y="2633446"/>
            <a:ext cx="4039985" cy="3034145"/>
          </a:xfrm>
          <a:prstGeom prst="rect">
            <a:avLst/>
          </a:prstGeom>
          <a:noFill/>
        </p:spPr>
      </p:pic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After a follow up spraying in the spring</a:t>
            </a:r>
          </a:p>
        </p:txBody>
      </p:sp>
      <p:pic>
        <p:nvPicPr>
          <p:cNvPr id="1029" name="Picture 5" descr="C:\Users\chris\Pictures\2010-06-01 seeding\100_0835.JPG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3" cstate="print"/>
          <a:stretch>
            <a:fillRect/>
          </a:stretch>
        </p:blipFill>
        <p:spPr bwMode="auto">
          <a:xfrm>
            <a:off x="4645920" y="2631368"/>
            <a:ext cx="4039985" cy="3038302"/>
          </a:xfrm>
          <a:prstGeom prst="rect">
            <a:avLst/>
          </a:prstGeom>
          <a:noFill/>
        </p:spPr>
      </p:pic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Native Grass seed box  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 </a:t>
            </a:r>
          </a:p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00" y="1524000"/>
            <a:ext cx="8229600" cy="639762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Tractor and a No-Till- Drill , Looking inside the Native grass seed box </a:t>
            </a:r>
            <a:endParaRPr lang="en-US" dirty="0"/>
          </a:p>
        </p:txBody>
      </p:sp>
      <p:pic>
        <p:nvPicPr>
          <p:cNvPr id="7" name="Picture 2" descr="C:\Users\chris\Pictures\IMG00603-20120505-1520.jpg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301" y="2635524"/>
            <a:ext cx="4039985" cy="3029989"/>
          </a:xfrm>
          <a:prstGeom prst="rect">
            <a:avLst/>
          </a:prstGeom>
          <a:noFill/>
        </p:spPr>
      </p:pic>
      <p:pic>
        <p:nvPicPr>
          <p:cNvPr id="8" name="Picture 3" descr="C:\Users\chris\Pictures\TRUAX SEEDER 002.jpg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14500" y="2687479"/>
            <a:ext cx="3902825" cy="2926080"/>
          </a:xfrm>
          <a:prstGeom prst="rect">
            <a:avLst/>
          </a:prstGeom>
          <a:noFill/>
        </p:spPr>
      </p:pic>
    </p:spTree>
  </p:cSld>
  <p:clrMapOvr>
    <a:masterClrMapping/>
  </p:clrMapOvr>
  <p:transition>
    <p:wipe dir="d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Native Grass planting  2 months after planting date!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6" name="Picture 2" descr="C:\Users\chris\Pictures\2010-06-01 seeding\100_0783.JPG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2632595"/>
            <a:ext cx="4040188" cy="3035848"/>
          </a:xfrm>
          <a:prstGeom prst="rect">
            <a:avLst/>
          </a:prstGeom>
          <a:noFill/>
        </p:spPr>
      </p:pic>
      <p:pic>
        <p:nvPicPr>
          <p:cNvPr id="1027" name="Picture 3" descr="C:\Users\chris\Pictures\2010-06-01 seeding\seeding 176.JPG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45025" y="2631999"/>
            <a:ext cx="4041775" cy="3037040"/>
          </a:xfrm>
          <a:prstGeom prst="rect">
            <a:avLst/>
          </a:prstGeom>
          <a:noFill/>
        </p:spPr>
      </p:pic>
    </p:spTree>
  </p:cSld>
  <p:clrMapOvr>
    <a:masterClrMapping/>
  </p:clrMapOvr>
  <p:transition>
    <p:wipe dir="d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</a:t>
            </a:r>
            <a:r>
              <a:rPr lang="en-US" baseline="30000" dirty="0" smtClean="0"/>
              <a:t>nd</a:t>
            </a:r>
            <a:r>
              <a:rPr lang="en-US" dirty="0" smtClean="0"/>
              <a:t> year after planting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2" descr="C:\Users\chris\Pictures\2010-06-01 seeding\seeding 164.JPG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2667000"/>
            <a:ext cx="4040188" cy="3035848"/>
          </a:xfrm>
          <a:prstGeom prst="rect">
            <a:avLst/>
          </a:prstGeom>
          <a:noFill/>
        </p:spPr>
      </p:pic>
      <p:pic>
        <p:nvPicPr>
          <p:cNvPr id="3074" name="Picture 2" descr="C:\Users\chris\Pictures\2010-06-01 seeding\seeding 163.JPG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45025" y="2631999"/>
            <a:ext cx="4041775" cy="3037040"/>
          </a:xfrm>
          <a:prstGeom prst="rect">
            <a:avLst/>
          </a:prstGeom>
          <a:noFill/>
        </p:spPr>
      </p:pic>
    </p:spTree>
  </p:cSld>
  <p:clrMapOvr>
    <a:masterClrMapping/>
  </p:clrMapOvr>
  <p:transition>
    <p:wipe dir="d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SEED CLEANING 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4098" name="Picture 2" descr="C:\Users\chris\Pictures\2010-06-01 seeding\seeding 043.JPG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457200" y="2346629"/>
            <a:ext cx="4038600" cy="3033105"/>
          </a:xfrm>
          <a:prstGeom prst="rect">
            <a:avLst/>
          </a:prstGeom>
          <a:noFill/>
        </p:spPr>
      </p:pic>
      <p:pic>
        <p:nvPicPr>
          <p:cNvPr id="4099" name="Picture 3" descr="C:\Users\chris\Pictures\2010-06-01 seeding\seeding 042.JPG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print"/>
          <a:stretch>
            <a:fillRect/>
          </a:stretch>
        </p:blipFill>
        <p:spPr bwMode="auto">
          <a:xfrm>
            <a:off x="4648200" y="2346629"/>
            <a:ext cx="4038600" cy="3033105"/>
          </a:xfrm>
          <a:prstGeom prst="rect">
            <a:avLst/>
          </a:prstGeom>
          <a:noFill/>
        </p:spPr>
      </p:pic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SEED CLEANING</a:t>
            </a:r>
            <a:endParaRPr lang="en-US" dirty="0"/>
          </a:p>
        </p:txBody>
      </p:sp>
      <p:pic>
        <p:nvPicPr>
          <p:cNvPr id="5122" name="Picture 2" descr="C:\Users\chris\Pictures\2010-06-01 seeding\seeding 044.JPG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457200" y="2346629"/>
            <a:ext cx="4038600" cy="3033105"/>
          </a:xfrm>
          <a:prstGeom prst="rect">
            <a:avLst/>
          </a:prstGeom>
          <a:noFill/>
        </p:spPr>
      </p:pic>
      <p:pic>
        <p:nvPicPr>
          <p:cNvPr id="5123" name="Picture 3" descr="C:\Users\chris\Pictures\2010-06-01 seeding\seeding 045.JPG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print"/>
          <a:stretch>
            <a:fillRect/>
          </a:stretch>
        </p:blipFill>
        <p:spPr bwMode="auto">
          <a:xfrm>
            <a:off x="4648200" y="2346629"/>
            <a:ext cx="4038600" cy="3033105"/>
          </a:xfrm>
          <a:prstGeom prst="rect">
            <a:avLst/>
          </a:prstGeom>
          <a:noFill/>
        </p:spPr>
      </p:pic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SEED CLEANER</a:t>
            </a:r>
            <a:endParaRPr lang="en-US" dirty="0"/>
          </a:p>
        </p:txBody>
      </p:sp>
      <p:pic>
        <p:nvPicPr>
          <p:cNvPr id="6146" name="Picture 2" descr="C:\Users\chris\Pictures\2010-06-01 seeding\seeding 038.JPG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457200" y="2346629"/>
            <a:ext cx="4038600" cy="3033105"/>
          </a:xfrm>
          <a:prstGeom prst="rect">
            <a:avLst/>
          </a:prstGeom>
          <a:noFill/>
        </p:spPr>
      </p:pic>
      <p:pic>
        <p:nvPicPr>
          <p:cNvPr id="6147" name="Picture 3" descr="C:\Users\chris\Pictures\2010-06-01 seeding\seeding 041.JPG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print"/>
          <a:stretch>
            <a:fillRect/>
          </a:stretch>
        </p:blipFill>
        <p:spPr bwMode="auto">
          <a:xfrm>
            <a:off x="4648200" y="2346629"/>
            <a:ext cx="4038600" cy="3033105"/>
          </a:xfrm>
          <a:prstGeom prst="rect">
            <a:avLst/>
          </a:prstGeom>
          <a:noFill/>
        </p:spPr>
      </p:pic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BIG BLUESTEM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pic>
        <p:nvPicPr>
          <p:cNvPr id="1028" name="Picture 4" descr="C:\Users\chris\Pictures\big bluestem.jpg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 cstate="print"/>
          <a:stretch>
            <a:fillRect/>
          </a:stretch>
        </p:blipFill>
        <p:spPr bwMode="auto">
          <a:xfrm>
            <a:off x="457200" y="2348706"/>
            <a:ext cx="4038600" cy="3028950"/>
          </a:xfrm>
          <a:prstGeom prst="rect">
            <a:avLst/>
          </a:prstGeom>
          <a:noFill/>
        </p:spPr>
      </p:pic>
      <p:pic>
        <p:nvPicPr>
          <p:cNvPr id="2050" name="Picture 2" descr="C:\Users\chris\Pictures\2010-06-01 seeding\100_0211.JPG"/>
          <p:cNvPicPr>
            <a:picLocks noGrp="1" noChangeAspect="1" noChangeArrowheads="1"/>
          </p:cNvPicPr>
          <p:nvPr>
            <p:ph sz="half" idx="2"/>
          </p:nvPr>
        </p:nvPicPr>
        <p:blipFill>
          <a:blip r:embed="rId4" cstate="print"/>
          <a:stretch>
            <a:fillRect/>
          </a:stretch>
        </p:blipFill>
        <p:spPr bwMode="auto">
          <a:xfrm>
            <a:off x="4648200" y="2346629"/>
            <a:ext cx="4038600" cy="3033105"/>
          </a:xfrm>
          <a:prstGeom prst="rect">
            <a:avLst/>
          </a:prstGeom>
          <a:noFill/>
        </p:spPr>
      </p:pic>
      <p:pic>
        <p:nvPicPr>
          <p:cNvPr id="5" name="~PP2992.WAV">
            <a:hlinkClick r:id="" action="ppaction://media"/>
          </p:cNvPr>
          <p:cNvPicPr>
            <a:picLocks noRot="1" noChangeAspect="1"/>
          </p:cNvPicPr>
          <p:nvPr>
            <a:wavAudioFile r:embed="rId1" name="~PP2992.WAV"/>
          </p:nvPr>
        </p:nvPicPr>
        <p:blipFill>
          <a:blip r:embed="rId5" cstate="print"/>
          <a:stretch>
            <a:fillRect/>
          </a:stretch>
        </p:blipFill>
        <p:spPr>
          <a:xfrm>
            <a:off x="8696325" y="6410325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mute="1"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SEED CLEANER 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Seed Cleaner set up </a:t>
            </a:r>
            <a:endParaRPr lang="en-US" dirty="0"/>
          </a:p>
        </p:txBody>
      </p:sp>
      <p:pic>
        <p:nvPicPr>
          <p:cNvPr id="1026" name="Picture 2" descr="C:\Users\chris\Pictures\IMG00059-20101221-1312.jpg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457301" y="2635524"/>
            <a:ext cx="4039985" cy="3029989"/>
          </a:xfrm>
          <a:prstGeom prst="rect">
            <a:avLst/>
          </a:prstGeom>
          <a:noFill/>
        </p:spPr>
      </p:pic>
      <p:sp>
        <p:nvSpPr>
          <p:cNvPr id="8" name="Text Placeholder 7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Seed Cleaner </a:t>
            </a:r>
            <a:endParaRPr lang="en-US" dirty="0"/>
          </a:p>
        </p:txBody>
      </p:sp>
      <p:pic>
        <p:nvPicPr>
          <p:cNvPr id="1027" name="Picture 3" descr="C:\Users\chris\Pictures\100_0317.JPG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3" cstate="print"/>
          <a:stretch>
            <a:fillRect/>
          </a:stretch>
        </p:blipFill>
        <p:spPr bwMode="auto">
          <a:xfrm>
            <a:off x="4645920" y="2631368"/>
            <a:ext cx="4039985" cy="3038302"/>
          </a:xfrm>
          <a:prstGeom prst="rect">
            <a:avLst/>
          </a:prstGeom>
          <a:noFill/>
        </p:spPr>
      </p:pic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CONTROLLED BURN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About 2 minutes into the fire</a:t>
            </a:r>
            <a:endParaRPr lang="en-US" dirty="0"/>
          </a:p>
        </p:txBody>
      </p:sp>
      <p:pic>
        <p:nvPicPr>
          <p:cNvPr id="2050" name="Picture 2" descr="C:\Users\chris\Pictures\HP Import\2010-03-17 burning\DSCN0419.JPG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457301" y="2635524"/>
            <a:ext cx="4039985" cy="3029989"/>
          </a:xfrm>
          <a:prstGeom prst="rect">
            <a:avLst/>
          </a:prstGeom>
          <a:noFill/>
        </p:spPr>
      </p:pic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Starting to move a little faster</a:t>
            </a:r>
            <a:endParaRPr lang="en-US" dirty="0"/>
          </a:p>
        </p:txBody>
      </p:sp>
      <p:pic>
        <p:nvPicPr>
          <p:cNvPr id="2051" name="Picture 3" descr="C:\Users\chris\Pictures\HP Import\2010-03-17 burning\DSCN0421.JPG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3" cstate="print"/>
          <a:stretch>
            <a:fillRect/>
          </a:stretch>
        </p:blipFill>
        <p:spPr bwMode="auto">
          <a:xfrm>
            <a:off x="4645920" y="2635524"/>
            <a:ext cx="4039985" cy="3029989"/>
          </a:xfrm>
          <a:prstGeom prst="rect">
            <a:avLst/>
          </a:prstGeom>
          <a:noFill/>
        </p:spPr>
      </p:pic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CONTROLLED BURN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Starting the main fire </a:t>
            </a:r>
            <a:endParaRPr lang="en-US" dirty="0"/>
          </a:p>
        </p:txBody>
      </p:sp>
      <p:pic>
        <p:nvPicPr>
          <p:cNvPr id="3074" name="Picture 2" descr="C:\Users\chris\Pictures\HP Import\2010-03-17 burning\DSCN0425.JPG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457301" y="2635524"/>
            <a:ext cx="4039985" cy="3029989"/>
          </a:xfrm>
          <a:prstGeom prst="rect">
            <a:avLst/>
          </a:prstGeom>
          <a:noFill/>
        </p:spPr>
      </p:pic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Main fire </a:t>
            </a:r>
            <a:endParaRPr lang="en-US" dirty="0"/>
          </a:p>
        </p:txBody>
      </p:sp>
      <p:pic>
        <p:nvPicPr>
          <p:cNvPr id="3075" name="Picture 3" descr="C:\Users\chris\Pictures\HP Import\2010-03-17 burning\DSCN0426.JPG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3" cstate="print"/>
          <a:stretch>
            <a:fillRect/>
          </a:stretch>
        </p:blipFill>
        <p:spPr bwMode="auto">
          <a:xfrm>
            <a:off x="4645920" y="2635524"/>
            <a:ext cx="4039985" cy="3029989"/>
          </a:xfrm>
          <a:prstGeom prst="rect">
            <a:avLst/>
          </a:prstGeom>
          <a:noFill/>
        </p:spPr>
      </p:pic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CONTROLLED BURN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fire is moving up the hill</a:t>
            </a:r>
            <a:endParaRPr lang="en-US" dirty="0"/>
          </a:p>
        </p:txBody>
      </p:sp>
      <p:pic>
        <p:nvPicPr>
          <p:cNvPr id="4098" name="Picture 2" descr="C:\Users\chris\Pictures\HP Import\2010-03-17 burning\DSCN0427.JPG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457301" y="2635524"/>
            <a:ext cx="4039985" cy="3029989"/>
          </a:xfrm>
          <a:prstGeom prst="rect">
            <a:avLst/>
          </a:prstGeom>
          <a:noFill/>
        </p:spPr>
      </p:pic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Starting to move fast and hotter</a:t>
            </a:r>
            <a:endParaRPr lang="en-US" dirty="0"/>
          </a:p>
        </p:txBody>
      </p:sp>
      <p:pic>
        <p:nvPicPr>
          <p:cNvPr id="4099" name="Picture 3" descr="C:\Users\chris\Pictures\HP Import\2010-03-17 burning\DSCN0428.JPG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3" cstate="print"/>
          <a:stretch>
            <a:fillRect/>
          </a:stretch>
        </p:blipFill>
        <p:spPr bwMode="auto">
          <a:xfrm>
            <a:off x="4645920" y="2635524"/>
            <a:ext cx="4039985" cy="3029989"/>
          </a:xfrm>
          <a:prstGeom prst="rect">
            <a:avLst/>
          </a:prstGeom>
          <a:noFill/>
        </p:spPr>
      </p:pic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CONTROLLED BURN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Now its really moving fast </a:t>
            </a:r>
            <a:endParaRPr lang="en-US" dirty="0"/>
          </a:p>
        </p:txBody>
      </p:sp>
      <p:pic>
        <p:nvPicPr>
          <p:cNvPr id="5122" name="Picture 2" descr="C:\Users\chris\Pictures\HP Import\2010-03-17 burning\DSCN0429.JPG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457301" y="2635524"/>
            <a:ext cx="4039985" cy="3029989"/>
          </a:xfrm>
          <a:prstGeom prst="rect">
            <a:avLst/>
          </a:prstGeom>
          <a:noFill/>
        </p:spPr>
      </p:pic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Fire is on the move </a:t>
            </a:r>
            <a:endParaRPr lang="en-US" dirty="0"/>
          </a:p>
        </p:txBody>
      </p:sp>
      <p:pic>
        <p:nvPicPr>
          <p:cNvPr id="5123" name="Picture 3" descr="C:\Users\chris\Pictures\HP Import\2010-03-17 burning\DSCN0430.JPG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3" cstate="print"/>
          <a:stretch>
            <a:fillRect/>
          </a:stretch>
        </p:blipFill>
        <p:spPr bwMode="auto">
          <a:xfrm>
            <a:off x="4645920" y="2635524"/>
            <a:ext cx="4039985" cy="3029989"/>
          </a:xfrm>
          <a:prstGeom prst="rect">
            <a:avLst/>
          </a:prstGeom>
          <a:noFill/>
        </p:spPr>
      </p:pic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CONTROLLED BURN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About 5 minutes into the burn</a:t>
            </a:r>
            <a:endParaRPr lang="en-US" dirty="0"/>
          </a:p>
        </p:txBody>
      </p:sp>
      <p:pic>
        <p:nvPicPr>
          <p:cNvPr id="6146" name="Picture 2" descr="C:\Users\chris\Pictures\HP Import\2010-03-17 burning\DSCN0449.JPG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457301" y="2635524"/>
            <a:ext cx="4039985" cy="3029989"/>
          </a:xfrm>
          <a:prstGeom prst="rect">
            <a:avLst/>
          </a:prstGeom>
          <a:noFill/>
        </p:spPr>
      </p:pic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About 7 minutes into the burn</a:t>
            </a:r>
            <a:endParaRPr lang="en-US" dirty="0"/>
          </a:p>
        </p:txBody>
      </p:sp>
      <p:pic>
        <p:nvPicPr>
          <p:cNvPr id="6147" name="Picture 3" descr="C:\Users\chris\Pictures\HP Import\2010-03-17 burning\DSCN0450.JPG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3" cstate="print"/>
          <a:stretch>
            <a:fillRect/>
          </a:stretch>
        </p:blipFill>
        <p:spPr bwMode="auto">
          <a:xfrm>
            <a:off x="4645920" y="2635524"/>
            <a:ext cx="4039985" cy="3029989"/>
          </a:xfrm>
          <a:prstGeom prst="rect">
            <a:avLst/>
          </a:prstGeom>
          <a:noFill/>
        </p:spPr>
      </p:pic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CONTROLLED BURN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Now its really on the move</a:t>
            </a:r>
            <a:endParaRPr lang="en-US" dirty="0"/>
          </a:p>
        </p:txBody>
      </p:sp>
      <p:pic>
        <p:nvPicPr>
          <p:cNvPr id="7170" name="Picture 2" descr="C:\Users\chris\Pictures\HP Import\2010-03-17 burning\DSCN0451.JPG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457301" y="2635524"/>
            <a:ext cx="4039985" cy="3029989"/>
          </a:xfrm>
          <a:prstGeom prst="rect">
            <a:avLst/>
          </a:prstGeom>
          <a:noFill/>
        </p:spPr>
      </p:pic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pic>
        <p:nvPicPr>
          <p:cNvPr id="7171" name="Picture 3" descr="C:\Users\chris\Pictures\HP Import\2010-03-17 burning\DSCN0457.JPG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3" cstate="print"/>
          <a:stretch>
            <a:fillRect/>
          </a:stretch>
        </p:blipFill>
        <p:spPr bwMode="auto">
          <a:xfrm>
            <a:off x="4645920" y="2635524"/>
            <a:ext cx="4039985" cy="3029989"/>
          </a:xfrm>
          <a:prstGeom prst="rect">
            <a:avLst/>
          </a:prstGeom>
          <a:noFill/>
        </p:spPr>
      </p:pic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CONTROLLED BURN</a:t>
            </a:r>
            <a:endParaRPr lang="en-US" dirty="0"/>
          </a:p>
        </p:txBody>
      </p:sp>
      <p:pic>
        <p:nvPicPr>
          <p:cNvPr id="8194" name="Picture 2" descr="C:\Users\chris\Pictures\HP Import\2010-03-17 burning\DSCN0452.JPG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457200" y="2348706"/>
            <a:ext cx="4038600" cy="3028950"/>
          </a:xfrm>
          <a:prstGeom prst="rect">
            <a:avLst/>
          </a:prstGeom>
          <a:noFill/>
        </p:spPr>
      </p:pic>
      <p:pic>
        <p:nvPicPr>
          <p:cNvPr id="8195" name="Picture 3" descr="C:\Users\chris\Pictures\HP Import\2010-03-17 burning\DSCN0453.JPG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print"/>
          <a:stretch>
            <a:fillRect/>
          </a:stretch>
        </p:blipFill>
        <p:spPr bwMode="auto">
          <a:xfrm>
            <a:off x="4648200" y="2348706"/>
            <a:ext cx="4038600" cy="3028950"/>
          </a:xfrm>
          <a:prstGeom prst="rect">
            <a:avLst/>
          </a:prstGeom>
          <a:noFill/>
        </p:spPr>
      </p:pic>
      <p:sp>
        <p:nvSpPr>
          <p:cNvPr id="5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762000" y="1535113"/>
            <a:ext cx="8382000" cy="639762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dirty="0" smtClean="0"/>
              <a:t>           Fire is well on the move at this point</a:t>
            </a:r>
            <a:endParaRPr lang="en-US" dirty="0"/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CONTROLLED BURN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Field is almost out </a:t>
            </a:r>
            <a:endParaRPr lang="en-US" dirty="0"/>
          </a:p>
        </p:txBody>
      </p:sp>
      <p:pic>
        <p:nvPicPr>
          <p:cNvPr id="9218" name="Picture 2" descr="C:\Users\chris\Pictures\HP Import\2010-03-17 burning\DSCN0462.JPG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457301" y="2635524"/>
            <a:ext cx="4039985" cy="3029989"/>
          </a:xfrm>
          <a:prstGeom prst="rect">
            <a:avLst/>
          </a:prstGeom>
          <a:noFill/>
        </p:spPr>
      </p:pic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9219" name="Picture 3" descr="C:\Users\chris\Pictures\HP Import\2010-03-17 burning\DSCN0463.JPG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3" cstate="print"/>
          <a:stretch>
            <a:fillRect/>
          </a:stretch>
        </p:blipFill>
        <p:spPr bwMode="auto">
          <a:xfrm>
            <a:off x="4645920" y="2635524"/>
            <a:ext cx="4039985" cy="3029989"/>
          </a:xfrm>
          <a:prstGeom prst="rect">
            <a:avLst/>
          </a:prstGeom>
          <a:noFill/>
        </p:spPr>
      </p:pic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CONTROLLED BURN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Fire is out, and only took 20 minutes </a:t>
            </a:r>
            <a:endParaRPr lang="en-US" dirty="0"/>
          </a:p>
        </p:txBody>
      </p:sp>
      <p:pic>
        <p:nvPicPr>
          <p:cNvPr id="10242" name="Picture 2" descr="C:\Users\chris\Pictures\HP Import\2010-03-17 burning\DSCN0467.JPG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457301" y="2635524"/>
            <a:ext cx="4039985" cy="3029989"/>
          </a:xfrm>
          <a:prstGeom prst="rect">
            <a:avLst/>
          </a:prstGeom>
          <a:noFill/>
        </p:spPr>
      </p:pic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This field was 15 acres.</a:t>
            </a:r>
            <a:endParaRPr lang="en-US" dirty="0"/>
          </a:p>
        </p:txBody>
      </p:sp>
      <p:pic>
        <p:nvPicPr>
          <p:cNvPr id="10243" name="Picture 3" descr="C:\Users\chris\Pictures\HP Import\2010-03-17 burning\DSCN0468.JPG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3" cstate="print"/>
          <a:stretch>
            <a:fillRect/>
          </a:stretch>
        </p:blipFill>
        <p:spPr bwMode="auto">
          <a:xfrm>
            <a:off x="4645920" y="2635524"/>
            <a:ext cx="4039985" cy="3029989"/>
          </a:xfrm>
          <a:prstGeom prst="rect">
            <a:avLst/>
          </a:prstGeom>
          <a:noFill/>
        </p:spPr>
      </p:pic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LITTLE BLUESTEM </a:t>
            </a:r>
            <a:endParaRPr lang="en-US" dirty="0"/>
          </a:p>
        </p:txBody>
      </p:sp>
      <p:pic>
        <p:nvPicPr>
          <p:cNvPr id="2050" name="Picture 2" descr="C:\Users\chris\Pictures\2010-06-01 seeding\seeding 019.JPG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 cstate="print"/>
          <a:stretch>
            <a:fillRect/>
          </a:stretch>
        </p:blipFill>
        <p:spPr bwMode="auto">
          <a:xfrm>
            <a:off x="457200" y="2346629"/>
            <a:ext cx="4038600" cy="3033105"/>
          </a:xfrm>
          <a:prstGeom prst="rect">
            <a:avLst/>
          </a:prstGeom>
          <a:noFill/>
        </p:spPr>
      </p:pic>
      <p:pic>
        <p:nvPicPr>
          <p:cNvPr id="2051" name="Picture 3" descr="C:\Users\chris\Pictures\2010-06-01 seeding\seeding 020.JPG"/>
          <p:cNvPicPr>
            <a:picLocks noGrp="1" noChangeAspect="1" noChangeArrowheads="1"/>
          </p:cNvPicPr>
          <p:nvPr>
            <p:ph sz="half" idx="2"/>
          </p:nvPr>
        </p:nvPicPr>
        <p:blipFill>
          <a:blip r:embed="rId4" cstate="print"/>
          <a:stretch>
            <a:fillRect/>
          </a:stretch>
        </p:blipFill>
        <p:spPr bwMode="auto">
          <a:xfrm>
            <a:off x="4648200" y="2346629"/>
            <a:ext cx="4038600" cy="3033105"/>
          </a:xfrm>
          <a:prstGeom prst="rect">
            <a:avLst/>
          </a:prstGeom>
          <a:noFill/>
        </p:spPr>
      </p:pic>
      <p:pic>
        <p:nvPicPr>
          <p:cNvPr id="5" name="~PP356.WAV">
            <a:hlinkClick r:id="" action="ppaction://media"/>
          </p:cNvPr>
          <p:cNvPicPr>
            <a:picLocks noRot="1" noChangeAspect="1"/>
          </p:cNvPicPr>
          <p:nvPr>
            <a:wavAudioFile r:embed="rId1" name="~PP356.WAV"/>
          </p:nvPr>
        </p:nvPicPr>
        <p:blipFill>
          <a:blip r:embed="rId5" cstate="print"/>
          <a:stretch>
            <a:fillRect/>
          </a:stretch>
        </p:blipFill>
        <p:spPr>
          <a:xfrm>
            <a:off x="8696325" y="6410325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mute="1"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906962"/>
          </a:xfrm>
        </p:spPr>
        <p:txBody>
          <a:bodyPr>
            <a:normAutofit/>
          </a:bodyPr>
          <a:lstStyle/>
          <a:p>
            <a:r>
              <a:rPr lang="en-US" sz="4800" dirty="0" smtClean="0"/>
              <a:t>Any Question?? </a:t>
            </a:r>
            <a:br>
              <a:rPr lang="en-US" sz="4800" dirty="0" smtClean="0"/>
            </a:br>
            <a:r>
              <a:rPr lang="en-US" sz="4800" dirty="0" smtClean="0"/>
              <a:t>Thank you and Have a great Day!!</a:t>
            </a:r>
            <a:endParaRPr lang="en-US" sz="4800" dirty="0"/>
          </a:p>
        </p:txBody>
      </p:sp>
    </p:spTree>
  </p:cSld>
  <p:clrMapOvr>
    <a:masterClrMapping/>
  </p:clrMapOvr>
  <p:transition>
    <p:wipe dir="d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INDIAN GRASS</a:t>
            </a:r>
            <a:endParaRPr lang="en-US" dirty="0"/>
          </a:p>
        </p:txBody>
      </p:sp>
      <p:pic>
        <p:nvPicPr>
          <p:cNvPr id="1026" name="Picture 2" descr="C:\Users\chris\Pictures\thumbnailCAD0C3Q8.jpg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 cstate="print"/>
          <a:stretch>
            <a:fillRect/>
          </a:stretch>
        </p:blipFill>
        <p:spPr bwMode="auto">
          <a:xfrm>
            <a:off x="1119187" y="2434431"/>
            <a:ext cx="2714625" cy="2857500"/>
          </a:xfrm>
          <a:prstGeom prst="rect">
            <a:avLst/>
          </a:prstGeom>
          <a:noFill/>
        </p:spPr>
      </p:pic>
      <p:pic>
        <p:nvPicPr>
          <p:cNvPr id="1027" name="Picture 3" descr="C:\Users\chris\Pictures\thumbnail.jpg"/>
          <p:cNvPicPr>
            <a:picLocks noGrp="1" noChangeAspect="1" noChangeArrowheads="1"/>
          </p:cNvPicPr>
          <p:nvPr>
            <p:ph sz="half" idx="2"/>
          </p:nvPr>
        </p:nvPicPr>
        <p:blipFill>
          <a:blip r:embed="rId4" cstate="print"/>
          <a:stretch>
            <a:fillRect/>
          </a:stretch>
        </p:blipFill>
        <p:spPr bwMode="auto">
          <a:xfrm>
            <a:off x="5238750" y="2872581"/>
            <a:ext cx="2857500" cy="1981200"/>
          </a:xfrm>
          <a:prstGeom prst="rect">
            <a:avLst/>
          </a:prstGeom>
          <a:noFill/>
        </p:spPr>
      </p:pic>
      <p:pic>
        <p:nvPicPr>
          <p:cNvPr id="5" name="~PP3454.WAV">
            <a:hlinkClick r:id="" action="ppaction://media"/>
          </p:cNvPr>
          <p:cNvPicPr>
            <a:picLocks noRot="1" noChangeAspect="1"/>
          </p:cNvPicPr>
          <p:nvPr>
            <a:wavAudioFile r:embed="rId1" name="~PP3454.WAV"/>
          </p:nvPr>
        </p:nvPicPr>
        <p:blipFill>
          <a:blip r:embed="rId5" cstate="print"/>
          <a:stretch>
            <a:fillRect/>
          </a:stretch>
        </p:blipFill>
        <p:spPr>
          <a:xfrm>
            <a:off x="8696325" y="6410325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mute="1"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SWITCHGRASS </a:t>
            </a:r>
            <a:endParaRPr lang="en-US" dirty="0"/>
          </a:p>
        </p:txBody>
      </p:sp>
      <p:pic>
        <p:nvPicPr>
          <p:cNvPr id="1026" name="Picture 2" descr="C:\Users\chris\Pictures\2010-06-01 seeding\seeding 003.JPG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457200" y="2346629"/>
            <a:ext cx="4038600" cy="3033105"/>
          </a:xfrm>
          <a:prstGeom prst="rect">
            <a:avLst/>
          </a:prstGeom>
          <a:noFill/>
        </p:spPr>
      </p:pic>
      <p:pic>
        <p:nvPicPr>
          <p:cNvPr id="1028" name="Picture 4" descr="C:\Users\chris\Pictures\2010-06-01 seeding\seeding 004.JPG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print"/>
          <a:stretch>
            <a:fillRect/>
          </a:stretch>
        </p:blipFill>
        <p:spPr bwMode="auto">
          <a:xfrm>
            <a:off x="4648200" y="2346629"/>
            <a:ext cx="4038600" cy="3033105"/>
          </a:xfrm>
          <a:prstGeom prst="rect">
            <a:avLst/>
          </a:prstGeom>
          <a:noFill/>
        </p:spPr>
      </p:pic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SWICTHGRASS</a:t>
            </a:r>
            <a:endParaRPr lang="en-US" dirty="0"/>
          </a:p>
        </p:txBody>
      </p:sp>
      <p:pic>
        <p:nvPicPr>
          <p:cNvPr id="1026" name="Picture 2" descr="C:\Users\chris\Pictures\IMG00020-20101007-1003.jpg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457200" y="2348706"/>
            <a:ext cx="4038600" cy="3028950"/>
          </a:xfrm>
          <a:prstGeom prst="rect">
            <a:avLst/>
          </a:prstGeom>
          <a:noFill/>
        </p:spPr>
      </p:pic>
      <p:pic>
        <p:nvPicPr>
          <p:cNvPr id="1027" name="Picture 3" descr="C:\Users\chris\Pictures\IMG00022-20101007-1036.jpg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print"/>
          <a:stretch>
            <a:fillRect/>
          </a:stretch>
        </p:blipFill>
        <p:spPr bwMode="auto">
          <a:xfrm>
            <a:off x="4648200" y="2348706"/>
            <a:ext cx="4038600" cy="3028950"/>
          </a:xfrm>
          <a:prstGeom prst="rect">
            <a:avLst/>
          </a:prstGeom>
          <a:noFill/>
        </p:spPr>
      </p:pic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Eastern </a:t>
            </a:r>
            <a:r>
              <a:rPr lang="en-US" dirty="0" err="1" smtClean="0"/>
              <a:t>Grama</a:t>
            </a:r>
            <a:r>
              <a:rPr lang="en-US" dirty="0" smtClean="0"/>
              <a:t> Grass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1026" name="Picture 2" descr="C:\Users\chris\Pictures\eastern grama grass-1.jpg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2667000"/>
            <a:ext cx="3775869" cy="3352800"/>
          </a:xfrm>
          <a:prstGeom prst="rect">
            <a:avLst/>
          </a:prstGeom>
          <a:noFill/>
        </p:spPr>
      </p:pic>
      <p:pic>
        <p:nvPicPr>
          <p:cNvPr id="1027" name="Picture 3" descr="C:\Users\chris\Pictures\eastern grama grass.jpg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48200" y="2667000"/>
            <a:ext cx="4038600" cy="3352800"/>
          </a:xfrm>
          <a:prstGeom prst="rect">
            <a:avLst/>
          </a:prstGeom>
          <a:noFill/>
        </p:spPr>
      </p:pic>
    </p:spTree>
  </p:cSld>
  <p:clrMapOvr>
    <a:masterClrMapping/>
  </p:clrMapOvr>
  <p:transition>
    <p:wipe dir="d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NATIVE GRASS MIX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Native Grass Mix at 4 years</a:t>
            </a:r>
            <a:endParaRPr lang="en-US" dirty="0"/>
          </a:p>
        </p:txBody>
      </p:sp>
      <p:pic>
        <p:nvPicPr>
          <p:cNvPr id="1026" name="Picture 2" descr="C:\Users\chris\Pictures\2010-06-01 seeding\100_0209.JPG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457301" y="2633446"/>
            <a:ext cx="4039985" cy="3034145"/>
          </a:xfrm>
          <a:prstGeom prst="rect">
            <a:avLst/>
          </a:prstGeom>
          <a:noFill/>
        </p:spPr>
      </p:pic>
      <p:sp>
        <p:nvSpPr>
          <p:cNvPr id="8" name="Text Placeholder 7"/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Native Grass Mix at 4 years </a:t>
            </a:r>
            <a:endParaRPr lang="en-US" dirty="0"/>
          </a:p>
        </p:txBody>
      </p:sp>
      <p:pic>
        <p:nvPicPr>
          <p:cNvPr id="1027" name="Picture 3" descr="C:\Users\chris\Pictures\2010-06-01 seeding\100_0210.JPG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3" cstate="print"/>
          <a:stretch>
            <a:fillRect/>
          </a:stretch>
        </p:blipFill>
        <p:spPr bwMode="auto">
          <a:xfrm>
            <a:off x="4645920" y="2631368"/>
            <a:ext cx="4039985" cy="3038302"/>
          </a:xfrm>
          <a:prstGeom prst="rect">
            <a:avLst/>
          </a:prstGeom>
          <a:noFill/>
        </p:spPr>
      </p:pic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WILDFLOWERS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Blanket Flower </a:t>
            </a:r>
            <a:endParaRPr lang="en-US" dirty="0"/>
          </a:p>
        </p:txBody>
      </p:sp>
      <p:pic>
        <p:nvPicPr>
          <p:cNvPr id="3076" name="Picture 4" descr="C:\Users\chris\Pictures\2010-06-01 seeding\seeding 155.JPG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/>
          <a:stretch>
            <a:fillRect/>
          </a:stretch>
        </p:blipFill>
        <p:spPr>
          <a:xfrm>
            <a:off x="457301" y="2633446"/>
            <a:ext cx="4039985" cy="3034145"/>
          </a:xfrm>
        </p:spPr>
      </p:pic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smtClean="0"/>
              <a:t>Black-Eyed-Susan</a:t>
            </a:r>
            <a:endParaRPr lang="en-US" dirty="0"/>
          </a:p>
        </p:txBody>
      </p:sp>
      <p:pic>
        <p:nvPicPr>
          <p:cNvPr id="3077" name="Picture 5" descr="C:\Users\chris\Pictures\2010-06-01 seeding\seeding 109.JPG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3" cstate="print"/>
          <a:stretch>
            <a:fillRect/>
          </a:stretch>
        </p:blipFill>
        <p:spPr>
          <a:xfrm>
            <a:off x="4645920" y="2631368"/>
            <a:ext cx="4039985" cy="3038302"/>
          </a:xfrm>
        </p:spPr>
      </p:pic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526</TotalTime>
  <Words>229</Words>
  <Application>Microsoft Office PowerPoint</Application>
  <PresentationFormat>On-screen Show (4:3)</PresentationFormat>
  <Paragraphs>70</Paragraphs>
  <Slides>30</Slides>
  <Notes>1</Notes>
  <HiddenSlides>0</HiddenSlides>
  <MMClips>4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1" baseType="lpstr">
      <vt:lpstr>Office Theme</vt:lpstr>
      <vt:lpstr>Slide 1</vt:lpstr>
      <vt:lpstr>    BIG BLUESTEM    </vt:lpstr>
      <vt:lpstr>LITTLE BLUESTEM </vt:lpstr>
      <vt:lpstr>INDIAN GRASS</vt:lpstr>
      <vt:lpstr>SWITCHGRASS </vt:lpstr>
      <vt:lpstr>SWICTHGRASS</vt:lpstr>
      <vt:lpstr>Eastern Grama Grass </vt:lpstr>
      <vt:lpstr>NATIVE GRASS MIX</vt:lpstr>
      <vt:lpstr>WILDFLOWERS</vt:lpstr>
      <vt:lpstr>WILDFLOWERS </vt:lpstr>
      <vt:lpstr>WILDFLOWERS</vt:lpstr>
      <vt:lpstr>WILDFLOWERS</vt:lpstr>
      <vt:lpstr>SPRAYED FIELDS  </vt:lpstr>
      <vt:lpstr>Native Grass seed box   </vt:lpstr>
      <vt:lpstr>Native Grass planting  2 months after planting date!</vt:lpstr>
      <vt:lpstr>2nd year after planting </vt:lpstr>
      <vt:lpstr>SEED CLEANING  </vt:lpstr>
      <vt:lpstr>SEED CLEANING</vt:lpstr>
      <vt:lpstr>SEED CLEANER</vt:lpstr>
      <vt:lpstr>SEED CLEANER </vt:lpstr>
      <vt:lpstr>CONTROLLED BURN</vt:lpstr>
      <vt:lpstr>CONTROLLED BURN</vt:lpstr>
      <vt:lpstr> CONTROLLED BURN</vt:lpstr>
      <vt:lpstr>CONTROLLED BURN</vt:lpstr>
      <vt:lpstr> CONTROLLED BURN</vt:lpstr>
      <vt:lpstr> CONTROLLED BURN</vt:lpstr>
      <vt:lpstr> CONTROLLED BURN</vt:lpstr>
      <vt:lpstr> CONTROLLED BURN</vt:lpstr>
      <vt:lpstr>CONTROLLED BURN</vt:lpstr>
      <vt:lpstr>Any Question??  Thank you and Have a great Day!!</vt:lpstr>
    </vt:vector>
  </TitlesOfParts>
  <Company>Hewlett-Packard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Hilltop Seeds LLC</dc:title>
  <dc:creator>chris</dc:creator>
  <cp:lastModifiedBy>chris</cp:lastModifiedBy>
  <cp:revision>79</cp:revision>
  <dcterms:created xsi:type="dcterms:W3CDTF">2010-12-23T16:37:03Z</dcterms:created>
  <dcterms:modified xsi:type="dcterms:W3CDTF">2016-01-18T22:48:04Z</dcterms:modified>
</cp:coreProperties>
</file>